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5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2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2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900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5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43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28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1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6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2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A4408FA-1945-4A63-95AA-78EEDAEC198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0624E5-5C6D-4C97-8583-2569B01A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Print matching techniques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1) Step one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367092"/>
            <a:ext cx="11798300" cy="34241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the class of fingerprint you are examining</a:t>
            </a:r>
          </a:p>
          <a:p>
            <a:pPr lvl="2"/>
            <a:r>
              <a:rPr lang="en-US" sz="3200" dirty="0" smtClean="0"/>
              <a:t>65% of prints are loops</a:t>
            </a:r>
          </a:p>
          <a:p>
            <a:pPr lvl="2"/>
            <a:r>
              <a:rPr lang="en-US" sz="3200" dirty="0" smtClean="0"/>
              <a:t>30% of prints are whorls</a:t>
            </a:r>
          </a:p>
          <a:p>
            <a:pPr lvl="2"/>
            <a:r>
              <a:rPr lang="en-US" sz="3200" dirty="0" smtClean="0"/>
              <a:t>5%   of prints are Arches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058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2) Step two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6700" y="2367092"/>
            <a:ext cx="11277600" cy="3424107"/>
          </a:xfrm>
        </p:spPr>
        <p:txBody>
          <a:bodyPr/>
          <a:lstStyle/>
          <a:p>
            <a:r>
              <a:rPr lang="en-US" sz="3600" dirty="0" smtClean="0"/>
              <a:t>Identify the most common ridge characteristics:</a:t>
            </a:r>
          </a:p>
          <a:p>
            <a:pPr lvl="2"/>
            <a:r>
              <a:rPr lang="en-US" sz="2800" dirty="0" smtClean="0"/>
              <a:t>Bifurcations</a:t>
            </a:r>
          </a:p>
          <a:p>
            <a:pPr lvl="2"/>
            <a:r>
              <a:rPr lang="en-US" sz="2800" dirty="0" smtClean="0"/>
              <a:t>Ridge endings </a:t>
            </a:r>
          </a:p>
          <a:p>
            <a:pPr lvl="2"/>
            <a:r>
              <a:rPr lang="en-US" sz="2800" dirty="0" smtClean="0"/>
              <a:t>islands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886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3) Step Three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07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less common ridge characteristics</a:t>
            </a:r>
          </a:p>
          <a:p>
            <a:pPr lvl="2"/>
            <a:r>
              <a:rPr lang="en-US" sz="3200" dirty="0" smtClean="0"/>
              <a:t>Ending ridge</a:t>
            </a:r>
          </a:p>
          <a:p>
            <a:pPr lvl="2"/>
            <a:r>
              <a:rPr lang="en-US" sz="3200" dirty="0" smtClean="0"/>
              <a:t>Short ridge</a:t>
            </a:r>
          </a:p>
          <a:p>
            <a:pPr lvl="2"/>
            <a:r>
              <a:rPr lang="en-US" sz="3200" dirty="0" smtClean="0"/>
              <a:t>Crossover</a:t>
            </a:r>
          </a:p>
          <a:p>
            <a:pPr lvl="2"/>
            <a:r>
              <a:rPr lang="en-US" sz="3200" dirty="0" smtClean="0"/>
              <a:t>Enclosure</a:t>
            </a:r>
          </a:p>
          <a:p>
            <a:pPr lvl="2"/>
            <a:r>
              <a:rPr lang="en-US" sz="3200" dirty="0" smtClean="0"/>
              <a:t>bridge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248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4) Step four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8450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Verify your results</a:t>
            </a:r>
          </a:p>
          <a:p>
            <a:pPr lvl="2"/>
            <a:r>
              <a:rPr lang="en-US" sz="3200" dirty="0" smtClean="0"/>
              <a:t>In the us there is no minimum number for matching ridge characteristics (8 is standard, 12 is considered sufficient</a:t>
            </a:r>
          </a:p>
          <a:p>
            <a:pPr lvl="2"/>
            <a:r>
              <a:rPr lang="en-US" sz="3200" dirty="0" smtClean="0"/>
              <a:t>Match must be made by one verified fingerprint examiner (trained by International association for identification) and confirmed by a second verified examiner.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51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Get to work!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Working in pairs, examine your samples following the process discussed</a:t>
            </a:r>
          </a:p>
          <a:p>
            <a:r>
              <a:rPr lang="en-US" sz="3600" dirty="0" smtClean="0"/>
              <a:t>Highlight the similar ridge characteristics on the sample and the evidence</a:t>
            </a:r>
          </a:p>
          <a:p>
            <a:r>
              <a:rPr lang="en-US" sz="3600" dirty="0" smtClean="0"/>
              <a:t>Confirm your partners results and vice versa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9572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</TotalTime>
  <Words>150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Print matching techniques</vt:lpstr>
      <vt:lpstr>1) Step one </vt:lpstr>
      <vt:lpstr>2) Step two</vt:lpstr>
      <vt:lpstr>3) Step Three</vt:lpstr>
      <vt:lpstr>4) Step four</vt:lpstr>
      <vt:lpstr>Get to work!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matching techniques</dc:title>
  <dc:creator>von Trapp, Curtis</dc:creator>
  <cp:lastModifiedBy>von Trapp, Curtis</cp:lastModifiedBy>
  <cp:revision>2</cp:revision>
  <dcterms:created xsi:type="dcterms:W3CDTF">2019-10-11T16:29:04Z</dcterms:created>
  <dcterms:modified xsi:type="dcterms:W3CDTF">2019-10-11T16:59:09Z</dcterms:modified>
</cp:coreProperties>
</file>